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7" r:id="rId3"/>
    <p:sldId id="298" r:id="rId4"/>
    <p:sldId id="300" r:id="rId5"/>
    <p:sldId id="301" r:id="rId6"/>
    <p:sldId id="313" r:id="rId7"/>
    <p:sldId id="302" r:id="rId8"/>
    <p:sldId id="268" r:id="rId9"/>
    <p:sldId id="289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7"/>
    <a:srgbClr val="BE4B48"/>
    <a:srgbClr val="DE5454"/>
    <a:srgbClr val="D2ECB6"/>
    <a:srgbClr val="1062AC"/>
    <a:srgbClr val="6DB33F"/>
    <a:srgbClr val="FF9999"/>
    <a:srgbClr val="FFFFFF"/>
    <a:srgbClr val="FFCCC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>
      <p:cViewPr>
        <p:scale>
          <a:sx n="75" d="100"/>
          <a:sy n="75" d="100"/>
        </p:scale>
        <p:origin x="2868" y="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95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C1FFE-4630-44E3-96F8-F64A4640FF4A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80AD0-38B1-4F6E-9FA3-6048FB0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7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6CDCC-97B0-40C5-93DA-737E1DA19A92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8955C-8E73-41BE-B260-FAF813376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755576" y="2787774"/>
            <a:ext cx="7794879" cy="144016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635646"/>
            <a:ext cx="7772400" cy="1102519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2651"/>
            <a:ext cx="8496944" cy="470912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661442"/>
            <a:ext cx="8496944" cy="43585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876765-BCB6-4B8A-B704-9EB89326732D}"/>
              </a:ext>
            </a:extLst>
          </p:cNvPr>
          <p:cNvSpPr/>
          <p:nvPr userDrawn="1"/>
        </p:nvSpPr>
        <p:spPr>
          <a:xfrm>
            <a:off x="178975" y="589253"/>
            <a:ext cx="7794879" cy="72189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1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2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3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7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9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5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2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1491630"/>
            <a:ext cx="8928992" cy="1296144"/>
          </a:xfrm>
        </p:spPr>
        <p:txBody>
          <a:bodyPr>
            <a:noAutofit/>
          </a:bodyPr>
          <a:lstStyle/>
          <a:p>
            <a:r>
              <a:rPr lang="en-US" altLang="ko-KR" sz="6600" b="1" dirty="0"/>
              <a:t>My Trip Diary</a:t>
            </a:r>
            <a:endParaRPr lang="ko-KR" altLang="en-US" sz="66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4AAA7C0-818C-4DD9-AAF1-E67E38488D08}"/>
              </a:ext>
            </a:extLst>
          </p:cNvPr>
          <p:cNvSpPr txBox="1">
            <a:spLocks/>
          </p:cNvSpPr>
          <p:nvPr/>
        </p:nvSpPr>
        <p:spPr>
          <a:xfrm>
            <a:off x="107504" y="2931790"/>
            <a:ext cx="892899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나만의 여행지도 만들기</a:t>
            </a:r>
          </a:p>
        </p:txBody>
      </p:sp>
    </p:spTree>
    <p:extLst>
      <p:ext uri="{BB962C8B-B14F-4D97-AF65-F5344CB8AC3E}">
        <p14:creationId xmlns:p14="http://schemas.microsoft.com/office/powerpoint/2010/main" val="37879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D42A2C46-921E-4D2C-AADE-C3BF69EEB6D5}"/>
              </a:ext>
            </a:extLst>
          </p:cNvPr>
          <p:cNvGrpSpPr/>
          <p:nvPr/>
        </p:nvGrpSpPr>
        <p:grpSpPr>
          <a:xfrm>
            <a:off x="-900608" y="1363611"/>
            <a:ext cx="4476029" cy="2134042"/>
            <a:chOff x="455347" y="628129"/>
            <a:chExt cx="4476029" cy="213404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0226BE5-9D68-4B45-AA09-0C68790164A6}"/>
                </a:ext>
              </a:extLst>
            </p:cNvPr>
            <p:cNvSpPr/>
            <p:nvPr/>
          </p:nvSpPr>
          <p:spPr>
            <a:xfrm>
              <a:off x="455347" y="628129"/>
              <a:ext cx="4476029" cy="2134042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6C5AD35-624D-49F2-9B3A-8A066B1B2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86" y="1046199"/>
              <a:ext cx="2083605" cy="15598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57644E2-2EAB-470B-AC27-4E02D336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6229" y="1041834"/>
              <a:ext cx="1449013" cy="1568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6B72D5-6DD5-4C17-A96D-A13AD2D2E644}"/>
                </a:ext>
              </a:extLst>
            </p:cNvPr>
            <p:cNvSpPr txBox="1"/>
            <p:nvPr/>
          </p:nvSpPr>
          <p:spPr>
            <a:xfrm>
              <a:off x="964293" y="695506"/>
              <a:ext cx="1524776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/>
                <a:t>당일여행 체크 해제</a:t>
              </a:r>
              <a:endParaRPr lang="en-US" altLang="ko-KR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E008EB-DA9F-428B-BD5B-FDEB535F8DFF}"/>
                </a:ext>
              </a:extLst>
            </p:cNvPr>
            <p:cNvSpPr txBox="1"/>
            <p:nvPr/>
          </p:nvSpPr>
          <p:spPr>
            <a:xfrm>
              <a:off x="3324925" y="695506"/>
              <a:ext cx="1162498" cy="29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/>
                <a:t>당일여행 체크</a:t>
              </a:r>
              <a:endParaRPr lang="en-US" altLang="ko-KR" sz="12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E0AB6F-A8D6-4E9B-898E-A6DA8F62543E}"/>
              </a:ext>
            </a:extLst>
          </p:cNvPr>
          <p:cNvGrpSpPr/>
          <p:nvPr/>
        </p:nvGrpSpPr>
        <p:grpSpPr>
          <a:xfrm>
            <a:off x="4081543" y="6102"/>
            <a:ext cx="4378743" cy="4849061"/>
            <a:chOff x="3197175" y="-26945"/>
            <a:chExt cx="4978570" cy="514350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1D3FAC7-C8B3-4348-97F2-228831A34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0"/>
            <a:stretch/>
          </p:blipFill>
          <p:spPr>
            <a:xfrm>
              <a:off x="4257409" y="-26945"/>
              <a:ext cx="3918336" cy="51435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D136019-F33D-48B6-9AC5-2595D05F6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45"/>
            <a:stretch/>
          </p:blipFill>
          <p:spPr>
            <a:xfrm>
              <a:off x="3206609" y="-26945"/>
              <a:ext cx="1064858" cy="5143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0376916-DE9F-41F6-BF9F-F2A2DFABE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36" r="78745"/>
            <a:stretch/>
          </p:blipFill>
          <p:spPr>
            <a:xfrm>
              <a:off x="3197175" y="1503003"/>
              <a:ext cx="1064858" cy="183951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0E19803-1C49-486C-8A5E-678B635AA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34" r="78745" b="36954"/>
            <a:stretch/>
          </p:blipFill>
          <p:spPr>
            <a:xfrm>
              <a:off x="3206609" y="51898"/>
              <a:ext cx="1064858" cy="166712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B852D7-E8D4-436E-9A12-B6E7DA90BF40}"/>
                </a:ext>
              </a:extLst>
            </p:cNvPr>
            <p:cNvSpPr/>
            <p:nvPr/>
          </p:nvSpPr>
          <p:spPr>
            <a:xfrm>
              <a:off x="5494240" y="991339"/>
              <a:ext cx="479673" cy="205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C34074-62A1-4EE1-B2DD-FC41E407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6983" y="505391"/>
              <a:ext cx="1367773" cy="36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4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9A6E97-B2EC-408A-A2AF-185AA6FE8851}"/>
              </a:ext>
            </a:extLst>
          </p:cNvPr>
          <p:cNvGrpSpPr/>
          <p:nvPr/>
        </p:nvGrpSpPr>
        <p:grpSpPr>
          <a:xfrm>
            <a:off x="108268" y="-398334"/>
            <a:ext cx="6085198" cy="5699143"/>
            <a:chOff x="1994423" y="898082"/>
            <a:chExt cx="6270716" cy="587289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B29A9B0-1ADD-404D-BD52-7BF23A012A9A}"/>
                </a:ext>
              </a:extLst>
            </p:cNvPr>
            <p:cNvSpPr/>
            <p:nvPr/>
          </p:nvSpPr>
          <p:spPr>
            <a:xfrm>
              <a:off x="3481797" y="6190269"/>
              <a:ext cx="4783342" cy="580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476B47C-D8E3-4DCD-BDAF-2090E546435C}"/>
                </a:ext>
              </a:extLst>
            </p:cNvPr>
            <p:cNvCxnSpPr/>
            <p:nvPr/>
          </p:nvCxnSpPr>
          <p:spPr>
            <a:xfrm>
              <a:off x="5600842" y="2044302"/>
              <a:ext cx="0" cy="39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96896BD-F448-41DA-BD2E-F71E41102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23" t="11346" r="4366" b="2190"/>
            <a:stretch/>
          </p:blipFill>
          <p:spPr>
            <a:xfrm>
              <a:off x="3512610" y="1272072"/>
              <a:ext cx="4752529" cy="444728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DC23D8A-7F57-4A73-82A0-C0EFF8B8A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6" t="56193" r="76077" b="2190"/>
            <a:stretch/>
          </p:blipFill>
          <p:spPr>
            <a:xfrm>
              <a:off x="2000443" y="4245418"/>
              <a:ext cx="1512167" cy="2525555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A5C020-CC93-4736-AD86-3732BF60A5E7}"/>
                </a:ext>
              </a:extLst>
            </p:cNvPr>
            <p:cNvSpPr/>
            <p:nvPr/>
          </p:nvSpPr>
          <p:spPr>
            <a:xfrm>
              <a:off x="7811883" y="5009804"/>
              <a:ext cx="453254" cy="1180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66EE561-7CAD-40F4-BF69-0E4B0AC7C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" r="4918" b="12427"/>
            <a:stretch/>
          </p:blipFill>
          <p:spPr>
            <a:xfrm>
              <a:off x="4107725" y="5361955"/>
              <a:ext cx="3704158" cy="9436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6B03192-0AD0-4934-AB77-E99B89562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82"/>
            <a:stretch/>
          </p:blipFill>
          <p:spPr>
            <a:xfrm>
              <a:off x="2000447" y="898082"/>
              <a:ext cx="6264690" cy="4237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93346F2-F2C7-43E1-AB73-18C6E8B2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4423" y="1318487"/>
              <a:ext cx="1521420" cy="312547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B70B7C-D2F8-46C9-9AEA-1BFC76454C80}"/>
                </a:ext>
              </a:extLst>
            </p:cNvPr>
            <p:cNvSpPr/>
            <p:nvPr/>
          </p:nvSpPr>
          <p:spPr>
            <a:xfrm>
              <a:off x="3512610" y="5452070"/>
              <a:ext cx="699349" cy="76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1A3E959-33D0-4B08-BED0-939C5652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246" y="2150994"/>
              <a:ext cx="4047126" cy="4091545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6CC8A3-6BF7-48E0-B8CD-D6CDE30C8B20}"/>
              </a:ext>
            </a:extLst>
          </p:cNvPr>
          <p:cNvGrpSpPr/>
          <p:nvPr/>
        </p:nvGrpSpPr>
        <p:grpSpPr>
          <a:xfrm>
            <a:off x="6125190" y="2093043"/>
            <a:ext cx="2382759" cy="964083"/>
            <a:chOff x="5498580" y="241979"/>
            <a:chExt cx="2382759" cy="964083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E11ED96B-C161-40CC-8207-40EB715B2213}"/>
                </a:ext>
              </a:extLst>
            </p:cNvPr>
            <p:cNvSpPr/>
            <p:nvPr/>
          </p:nvSpPr>
          <p:spPr>
            <a:xfrm>
              <a:off x="5498582" y="288421"/>
              <a:ext cx="2382757" cy="917641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5D9629-12EF-44BA-81D2-50342FA9B576}"/>
                </a:ext>
              </a:extLst>
            </p:cNvPr>
            <p:cNvSpPr txBox="1"/>
            <p:nvPr/>
          </p:nvSpPr>
          <p:spPr>
            <a:xfrm>
              <a:off x="5566094" y="600174"/>
              <a:ext cx="2247731" cy="513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dirty="0"/>
                <a:t>사용자의 여행을 등록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관리</a:t>
              </a:r>
              <a:endParaRPr lang="en-US" altLang="ko-KR" sz="1200" dirty="0"/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200" dirty="0"/>
                <a:t>블로그 형식을 채택</a:t>
              </a:r>
              <a:endParaRPr lang="en-US" altLang="ko-KR" sz="1200" dirty="0"/>
            </a:p>
          </p:txBody>
        </p:sp>
        <p:sp>
          <p:nvSpPr>
            <p:cNvPr id="82" name="사각형: 둥근 위쪽 모서리 81">
              <a:extLst>
                <a:ext uri="{FF2B5EF4-FFF2-40B4-BE49-F238E27FC236}">
                  <a16:creationId xmlns:a16="http://schemas.microsoft.com/office/drawing/2014/main" id="{FFFAE0E9-7168-4C3C-9EB1-A538852F5877}"/>
                </a:ext>
              </a:extLst>
            </p:cNvPr>
            <p:cNvSpPr/>
            <p:nvPr/>
          </p:nvSpPr>
          <p:spPr>
            <a:xfrm>
              <a:off x="5498580" y="241979"/>
              <a:ext cx="2382757" cy="302971"/>
            </a:xfrm>
            <a:prstGeom prst="round2SameRect">
              <a:avLst/>
            </a:prstGeom>
            <a:solidFill>
              <a:srgbClr val="BE4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SPOT HOME ?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A2CA38-A9A7-46EB-A53C-AA1620845CBA}"/>
              </a:ext>
            </a:extLst>
          </p:cNvPr>
          <p:cNvGrpSpPr/>
          <p:nvPr/>
        </p:nvGrpSpPr>
        <p:grpSpPr>
          <a:xfrm>
            <a:off x="2260199" y="1474377"/>
            <a:ext cx="3240356" cy="1296144"/>
            <a:chOff x="5292080" y="771550"/>
            <a:chExt cx="3240356" cy="1296144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0E9AC2E-9BA6-4050-AD4A-5E97474BB116}"/>
                </a:ext>
              </a:extLst>
            </p:cNvPr>
            <p:cNvSpPr/>
            <p:nvPr/>
          </p:nvSpPr>
          <p:spPr>
            <a:xfrm>
              <a:off x="5292080" y="771550"/>
              <a:ext cx="3240356" cy="1296144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C3A54CC-9FEF-4820-88CF-2BE7E745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4335" y="1062966"/>
              <a:ext cx="3039615" cy="22997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88EE0AC-A0B2-4A08-B218-098AD449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1901" y="1722787"/>
              <a:ext cx="3039615" cy="2203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BBCCF6-AD3B-4A2F-A366-BB4C2A579E98}"/>
                </a:ext>
              </a:extLst>
            </p:cNvPr>
            <p:cNvSpPr txBox="1"/>
            <p:nvPr/>
          </p:nvSpPr>
          <p:spPr>
            <a:xfrm>
              <a:off x="6084168" y="806174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 b="1" dirty="0"/>
                <a:t>패스워드 암호화 적용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B7A1F43-239B-4C53-A8D5-28B2DBF51D4F}"/>
                </a:ext>
              </a:extLst>
            </p:cNvPr>
            <p:cNvSpPr txBox="1"/>
            <p:nvPr/>
          </p:nvSpPr>
          <p:spPr>
            <a:xfrm>
              <a:off x="6084168" y="1461177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 b="1" dirty="0"/>
                <a:t>패스워드 암호화 해제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37C35A-6310-4651-A90B-66EA9AF47C84}"/>
              </a:ext>
            </a:extLst>
          </p:cNvPr>
          <p:cNvGrpSpPr/>
          <p:nvPr/>
        </p:nvGrpSpPr>
        <p:grpSpPr>
          <a:xfrm>
            <a:off x="5753619" y="-177464"/>
            <a:ext cx="4005085" cy="1871391"/>
            <a:chOff x="598913" y="826762"/>
            <a:chExt cx="4005085" cy="187139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FE1E5A9-0C87-4D2C-88C9-7FB10691E3AB}"/>
                </a:ext>
              </a:extLst>
            </p:cNvPr>
            <p:cNvSpPr/>
            <p:nvPr/>
          </p:nvSpPr>
          <p:spPr>
            <a:xfrm>
              <a:off x="598913" y="826762"/>
              <a:ext cx="4005085" cy="1871391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5D3600E-CD10-450B-9507-E2A6B179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918" y="1185985"/>
              <a:ext cx="3861074" cy="142627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39D8AA4-D1C6-4FBE-93D8-2AE3821AE91C}"/>
                </a:ext>
              </a:extLst>
            </p:cNvPr>
            <p:cNvSpPr txBox="1"/>
            <p:nvPr/>
          </p:nvSpPr>
          <p:spPr>
            <a:xfrm>
              <a:off x="1563351" y="875569"/>
              <a:ext cx="20762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입력 조건에 대한 유효성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86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7F414F-B75C-478A-8B45-FBCD90D62FFC}"/>
              </a:ext>
            </a:extLst>
          </p:cNvPr>
          <p:cNvSpPr/>
          <p:nvPr/>
        </p:nvSpPr>
        <p:spPr>
          <a:xfrm>
            <a:off x="5456691" y="754277"/>
            <a:ext cx="3065248" cy="1850459"/>
          </a:xfrm>
          <a:prstGeom prst="roundRect">
            <a:avLst>
              <a:gd name="adj" fmla="val 3925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EEAD25-DD3F-45E4-A01C-8F7CDE8DDDCF}"/>
              </a:ext>
            </a:extLst>
          </p:cNvPr>
          <p:cNvSpPr/>
          <p:nvPr/>
        </p:nvSpPr>
        <p:spPr>
          <a:xfrm>
            <a:off x="304918" y="699541"/>
            <a:ext cx="4411098" cy="2981275"/>
          </a:xfrm>
          <a:prstGeom prst="roundRect">
            <a:avLst>
              <a:gd name="adj" fmla="val 3925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3482DB-E485-48B1-B211-BDEAF08CB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15"/>
          <a:stretch/>
        </p:blipFill>
        <p:spPr>
          <a:xfrm>
            <a:off x="386231" y="779965"/>
            <a:ext cx="4248472" cy="2793642"/>
          </a:xfrm>
          <a:prstGeom prst="rect">
            <a:avLst/>
          </a:prstGeom>
          <a:ln>
            <a:noFill/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BBB2498-81F5-465D-A9E4-C7C371FD1946}"/>
              </a:ext>
            </a:extLst>
          </p:cNvPr>
          <p:cNvSpPr/>
          <p:nvPr/>
        </p:nvSpPr>
        <p:spPr>
          <a:xfrm>
            <a:off x="5461999" y="782817"/>
            <a:ext cx="1874927" cy="1821973"/>
          </a:xfrm>
          <a:prstGeom prst="roundRect">
            <a:avLst>
              <a:gd name="adj" fmla="val 3925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EC9DEE-38D1-401D-9F16-D4628465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068834"/>
            <a:ext cx="1779873" cy="14699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57F6C7-AE0F-47EF-B9C0-23E521EBF0D6}"/>
              </a:ext>
            </a:extLst>
          </p:cNvPr>
          <p:cNvSpPr txBox="1"/>
          <p:nvPr/>
        </p:nvSpPr>
        <p:spPr>
          <a:xfrm>
            <a:off x="5562679" y="796239"/>
            <a:ext cx="1683474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DE5454"/>
                </a:solidFill>
              </a:rPr>
              <a:t>‘</a:t>
            </a:r>
            <a:r>
              <a:rPr lang="ko-KR" altLang="en-US" sz="1100" b="1" dirty="0">
                <a:solidFill>
                  <a:srgbClr val="DE5454"/>
                </a:solidFill>
              </a:rPr>
              <a:t>숙박</a:t>
            </a:r>
            <a:r>
              <a:rPr lang="en-US" altLang="ko-KR" sz="1100" b="1" dirty="0">
                <a:solidFill>
                  <a:srgbClr val="DE5454"/>
                </a:solidFill>
              </a:rPr>
              <a:t>‘ </a:t>
            </a:r>
            <a:r>
              <a:rPr lang="ko-KR" altLang="en-US" sz="1100" b="1" dirty="0"/>
              <a:t>선택 후 선택범위</a:t>
            </a:r>
            <a:endParaRPr lang="en-US" altLang="ko-KR" sz="11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9C99A6-5B26-4FF0-956A-659E7638E44E}"/>
              </a:ext>
            </a:extLst>
          </p:cNvPr>
          <p:cNvSpPr/>
          <p:nvPr/>
        </p:nvSpPr>
        <p:spPr>
          <a:xfrm>
            <a:off x="7391501" y="771550"/>
            <a:ext cx="1140939" cy="1833187"/>
          </a:xfrm>
          <a:prstGeom prst="roundRect">
            <a:avLst>
              <a:gd name="adj" fmla="val 3925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906FD-01B8-43DB-A5E1-E2CC0AC20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2"/>
          <a:stretch/>
        </p:blipFill>
        <p:spPr>
          <a:xfrm>
            <a:off x="7444481" y="1063840"/>
            <a:ext cx="1023406" cy="14699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F731ED-02C4-4E0D-9E3A-2A0EA81B8D61}"/>
              </a:ext>
            </a:extLst>
          </p:cNvPr>
          <p:cNvSpPr txBox="1"/>
          <p:nvPr/>
        </p:nvSpPr>
        <p:spPr>
          <a:xfrm>
            <a:off x="7391501" y="779965"/>
            <a:ext cx="1130438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/>
              <a:t>기본 선택 범위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66217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0E7E7C-683D-48FD-8910-A75A59119B07}"/>
              </a:ext>
            </a:extLst>
          </p:cNvPr>
          <p:cNvGrpSpPr/>
          <p:nvPr/>
        </p:nvGrpSpPr>
        <p:grpSpPr>
          <a:xfrm>
            <a:off x="-3355769" y="725700"/>
            <a:ext cx="4850324" cy="3783253"/>
            <a:chOff x="539552" y="771550"/>
            <a:chExt cx="4850324" cy="378325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A7FD31-E009-4D36-B4DF-2BBF0B55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771550"/>
              <a:ext cx="4850324" cy="37832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50355F-97C5-4325-8450-9F6550543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846" y="3510235"/>
              <a:ext cx="1130949" cy="21602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C3508E-61BD-4A30-9941-5CEC0F246BBB}"/>
              </a:ext>
            </a:extLst>
          </p:cNvPr>
          <p:cNvGrpSpPr/>
          <p:nvPr/>
        </p:nvGrpSpPr>
        <p:grpSpPr>
          <a:xfrm>
            <a:off x="-1725526" y="60057"/>
            <a:ext cx="5450931" cy="5114538"/>
            <a:chOff x="3438770" y="50304"/>
            <a:chExt cx="5450931" cy="51145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3BF7ACC-0CED-4864-96E9-86C9853A7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" t="12201" r="20077" b="2190"/>
            <a:stretch/>
          </p:blipFill>
          <p:spPr>
            <a:xfrm>
              <a:off x="3438770" y="50304"/>
              <a:ext cx="5450931" cy="35086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D6B5EE-086E-4ACE-9AFD-CF69BD2F7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908" t="51679" r="24677" b="3178"/>
            <a:stretch/>
          </p:blipFill>
          <p:spPr>
            <a:xfrm>
              <a:off x="4830737" y="3332222"/>
              <a:ext cx="3720601" cy="183262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0843A7-7D20-4E8C-8C99-F6B9A5B51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0" t="63497" r="81083" b="2190"/>
            <a:stretch/>
          </p:blipFill>
          <p:spPr>
            <a:xfrm>
              <a:off x="3438770" y="2284522"/>
              <a:ext cx="1296144" cy="2880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586D90-6738-4C8C-A2F8-188E3B098379}"/>
                </a:ext>
              </a:extLst>
            </p:cNvPr>
            <p:cNvSpPr/>
            <p:nvPr/>
          </p:nvSpPr>
          <p:spPr>
            <a:xfrm>
              <a:off x="4734914" y="3025140"/>
              <a:ext cx="576064" cy="21397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5C656C-475C-43B0-8BEB-574C4930FEF0}"/>
                </a:ext>
              </a:extLst>
            </p:cNvPr>
            <p:cNvSpPr/>
            <p:nvPr/>
          </p:nvSpPr>
          <p:spPr>
            <a:xfrm>
              <a:off x="8551337" y="3025140"/>
              <a:ext cx="338363" cy="21397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800742-652C-40D0-87E1-72F0C00D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0978" y="771550"/>
              <a:ext cx="1423182" cy="38275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969AF86-91B7-45CF-8D43-7C9C7F35ED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5" t="12337" r="6290" b="1167"/>
          <a:stretch/>
        </p:blipFill>
        <p:spPr>
          <a:xfrm>
            <a:off x="3387040" y="227473"/>
            <a:ext cx="6408712" cy="444889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61AEF-B2D5-4193-8227-EE90123C54AB}"/>
              </a:ext>
            </a:extLst>
          </p:cNvPr>
          <p:cNvGrpSpPr/>
          <p:nvPr/>
        </p:nvGrpSpPr>
        <p:grpSpPr>
          <a:xfrm>
            <a:off x="7452320" y="2007579"/>
            <a:ext cx="3619571" cy="2668791"/>
            <a:chOff x="2032546" y="2090391"/>
            <a:chExt cx="3619571" cy="266879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0D9BECD-2B66-4D55-AE0B-BD5BD9ACC429}"/>
                </a:ext>
              </a:extLst>
            </p:cNvPr>
            <p:cNvSpPr/>
            <p:nvPr/>
          </p:nvSpPr>
          <p:spPr>
            <a:xfrm>
              <a:off x="2032546" y="2090391"/>
              <a:ext cx="3619571" cy="2668791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1E0D6F6-2823-429A-9970-A799348D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2768" y="2168689"/>
              <a:ext cx="3413353" cy="249974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1951A2D-E7B0-4B04-A6E1-8078F4B645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60" t="27583" r="45142" b="64648"/>
          <a:stretch/>
        </p:blipFill>
        <p:spPr>
          <a:xfrm>
            <a:off x="6372200" y="-740618"/>
            <a:ext cx="1535913" cy="3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12CF64E-FB5D-4D9E-93A6-775AC4D69BB4}"/>
              </a:ext>
            </a:extLst>
          </p:cNvPr>
          <p:cNvGrpSpPr/>
          <p:nvPr/>
        </p:nvGrpSpPr>
        <p:grpSpPr>
          <a:xfrm>
            <a:off x="179512" y="411510"/>
            <a:ext cx="3572566" cy="2091109"/>
            <a:chOff x="401283" y="748329"/>
            <a:chExt cx="3572566" cy="20911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C246D35-9257-45AA-BB6B-C71FA4B0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283" y="748329"/>
              <a:ext cx="3572566" cy="2091109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987CC1E-9AE6-48F2-9E1F-DA3217752703}"/>
                </a:ext>
              </a:extLst>
            </p:cNvPr>
            <p:cNvSpPr/>
            <p:nvPr/>
          </p:nvSpPr>
          <p:spPr>
            <a:xfrm>
              <a:off x="758054" y="1755423"/>
              <a:ext cx="1129981" cy="189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405340-D8CF-41E2-A5A7-FF90187CC51A}"/>
                </a:ext>
              </a:extLst>
            </p:cNvPr>
            <p:cNvSpPr/>
            <p:nvPr/>
          </p:nvSpPr>
          <p:spPr>
            <a:xfrm>
              <a:off x="758054" y="2109195"/>
              <a:ext cx="1129981" cy="189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5E43F5-EB90-49D1-AF69-3B5B66D14B1D}"/>
                </a:ext>
              </a:extLst>
            </p:cNvPr>
            <p:cNvSpPr txBox="1"/>
            <p:nvPr/>
          </p:nvSpPr>
          <p:spPr>
            <a:xfrm>
              <a:off x="758054" y="1698208"/>
              <a:ext cx="17235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/>
                <a:t>goodaybefore@gmail.com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D4BF25-BBC3-4DDA-9F8F-AE36CE721177}"/>
                </a:ext>
              </a:extLst>
            </p:cNvPr>
            <p:cNvSpPr txBox="1"/>
            <p:nvPr/>
          </p:nvSpPr>
          <p:spPr>
            <a:xfrm>
              <a:off x="758054" y="2080588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/>
                <a:t>qwerty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CC858F-42A3-4033-8D34-DA4E9A8B989D}"/>
              </a:ext>
            </a:extLst>
          </p:cNvPr>
          <p:cNvGrpSpPr/>
          <p:nvPr/>
        </p:nvGrpSpPr>
        <p:grpSpPr>
          <a:xfrm>
            <a:off x="2793330" y="-9107"/>
            <a:ext cx="2514251" cy="1078516"/>
            <a:chOff x="1964193" y="624888"/>
            <a:chExt cx="2514251" cy="107851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36440B1-C749-4EE4-9DA8-DA614AE63FB4}"/>
                </a:ext>
              </a:extLst>
            </p:cNvPr>
            <p:cNvGrpSpPr/>
            <p:nvPr/>
          </p:nvGrpSpPr>
          <p:grpSpPr>
            <a:xfrm>
              <a:off x="1964193" y="624888"/>
              <a:ext cx="2514251" cy="1078516"/>
              <a:chOff x="1691680" y="701147"/>
              <a:chExt cx="2514251" cy="107851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1582E1C-6BEC-4F1D-AACC-EAC0BECF1EA7}"/>
                  </a:ext>
                </a:extLst>
              </p:cNvPr>
              <p:cNvSpPr/>
              <p:nvPr/>
            </p:nvSpPr>
            <p:spPr>
              <a:xfrm>
                <a:off x="1691680" y="701147"/>
                <a:ext cx="2514251" cy="1078516"/>
              </a:xfrm>
              <a:prstGeom prst="roundRect">
                <a:avLst>
                  <a:gd name="adj" fmla="val 3925"/>
                </a:avLst>
              </a:prstGeom>
              <a:solidFill>
                <a:srgbClr val="FF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A312A71-FA9E-4928-990C-C257EFE88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0162" y="1059582"/>
                <a:ext cx="2318791" cy="6534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A5E4C6-64B4-4E67-8194-C4FBB9A3E319}"/>
                </a:ext>
              </a:extLst>
            </p:cNvPr>
            <p:cNvSpPr txBox="1"/>
            <p:nvPr/>
          </p:nvSpPr>
          <p:spPr>
            <a:xfrm>
              <a:off x="2041186" y="661882"/>
              <a:ext cx="2358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 b="1" dirty="0"/>
                <a:t>조건에 해당하는 회원이 존재할 때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5DFA1D-7BDF-4F06-AE68-19DB7C1223E8}"/>
              </a:ext>
            </a:extLst>
          </p:cNvPr>
          <p:cNvGrpSpPr/>
          <p:nvPr/>
        </p:nvGrpSpPr>
        <p:grpSpPr>
          <a:xfrm>
            <a:off x="179785" y="2931790"/>
            <a:ext cx="3572566" cy="2091109"/>
            <a:chOff x="2403848" y="2070602"/>
            <a:chExt cx="3572566" cy="209110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89C07A1-A79C-4A97-BA64-9EAD48AF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848" y="2070602"/>
              <a:ext cx="3572566" cy="2091109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6B1C75-B479-4C4F-81E6-56384A7F0AF7}"/>
                </a:ext>
              </a:extLst>
            </p:cNvPr>
            <p:cNvSpPr/>
            <p:nvPr/>
          </p:nvSpPr>
          <p:spPr>
            <a:xfrm>
              <a:off x="2903495" y="3047130"/>
              <a:ext cx="1129981" cy="189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2D944E-03E0-4BA8-97A2-E0CAE5D36982}"/>
                </a:ext>
              </a:extLst>
            </p:cNvPr>
            <p:cNvSpPr/>
            <p:nvPr/>
          </p:nvSpPr>
          <p:spPr>
            <a:xfrm>
              <a:off x="2903495" y="3400902"/>
              <a:ext cx="1129981" cy="189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46833E-1C9B-42EC-935F-31F52E6349E7}"/>
                </a:ext>
              </a:extLst>
            </p:cNvPr>
            <p:cNvSpPr txBox="1"/>
            <p:nvPr/>
          </p:nvSpPr>
          <p:spPr>
            <a:xfrm>
              <a:off x="2903495" y="3018522"/>
              <a:ext cx="17235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/>
                <a:t>goodaybefore@gmail.com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86BAB7-F5B4-40DC-BBEB-5FF6A62E70D2}"/>
                </a:ext>
              </a:extLst>
            </p:cNvPr>
            <p:cNvSpPr txBox="1"/>
            <p:nvPr/>
          </p:nvSpPr>
          <p:spPr>
            <a:xfrm>
              <a:off x="2894863" y="3332929"/>
              <a:ext cx="4700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 err="1"/>
                <a:t>qwer</a:t>
              </a:r>
              <a:endParaRPr lang="en-US" altLang="ko-KR" sz="10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A096493-1C5A-4942-90B7-8A01B22E1A4F}"/>
              </a:ext>
            </a:extLst>
          </p:cNvPr>
          <p:cNvGrpSpPr/>
          <p:nvPr/>
        </p:nvGrpSpPr>
        <p:grpSpPr>
          <a:xfrm>
            <a:off x="1527808" y="757034"/>
            <a:ext cx="2514251" cy="2427734"/>
            <a:chOff x="4582244" y="2715766"/>
            <a:chExt cx="2514251" cy="2427734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8FCE321-82FF-43F7-88AF-7031C64CD940}"/>
                </a:ext>
              </a:extLst>
            </p:cNvPr>
            <p:cNvSpPr/>
            <p:nvPr/>
          </p:nvSpPr>
          <p:spPr>
            <a:xfrm>
              <a:off x="4582244" y="2715766"/>
              <a:ext cx="2514251" cy="2427734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F92BC4-9207-44B9-AD3F-55ED2C122F27}"/>
                </a:ext>
              </a:extLst>
            </p:cNvPr>
            <p:cNvSpPr txBox="1"/>
            <p:nvPr/>
          </p:nvSpPr>
          <p:spPr>
            <a:xfrm>
              <a:off x="4659237" y="2752760"/>
              <a:ext cx="2358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100" b="1"/>
                <a:t>조건에 해당하는 회원이 존재할 때</a:t>
              </a:r>
              <a:endParaRPr lang="ko-KR" altLang="en-US" sz="1100" b="1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9D85ECF-3B6C-4BED-AF31-7E976FF5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6016" y="3049470"/>
              <a:ext cx="2263501" cy="653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D02C148-9894-407A-857E-C2A641D7A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08" r="11598"/>
            <a:stretch/>
          </p:blipFill>
          <p:spPr>
            <a:xfrm>
              <a:off x="4716016" y="3795887"/>
              <a:ext cx="2263501" cy="12743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13EDE-6058-4CF1-93AC-64DE708D0820}"/>
              </a:ext>
            </a:extLst>
          </p:cNvPr>
          <p:cNvGrpSpPr/>
          <p:nvPr/>
        </p:nvGrpSpPr>
        <p:grpSpPr>
          <a:xfrm>
            <a:off x="5509215" y="231524"/>
            <a:ext cx="2637764" cy="1675770"/>
            <a:chOff x="7896250" y="1198905"/>
            <a:chExt cx="2637764" cy="167577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CCE1CA9-1443-47E5-A89D-500E58BCB4B5}"/>
                </a:ext>
              </a:extLst>
            </p:cNvPr>
            <p:cNvGrpSpPr/>
            <p:nvPr/>
          </p:nvGrpSpPr>
          <p:grpSpPr>
            <a:xfrm>
              <a:off x="7896250" y="1198905"/>
              <a:ext cx="2637764" cy="1675770"/>
              <a:chOff x="7896250" y="1198905"/>
              <a:chExt cx="2637764" cy="167577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C50F9A41-8D50-4E92-A508-B5ED04505CE7}"/>
                  </a:ext>
                </a:extLst>
              </p:cNvPr>
              <p:cNvSpPr/>
              <p:nvPr/>
            </p:nvSpPr>
            <p:spPr>
              <a:xfrm>
                <a:off x="7896250" y="1198905"/>
                <a:ext cx="2637764" cy="1675770"/>
              </a:xfrm>
              <a:prstGeom prst="roundRect">
                <a:avLst>
                  <a:gd name="adj" fmla="val 3925"/>
                </a:avLst>
              </a:prstGeom>
              <a:solidFill>
                <a:srgbClr val="FF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F24E2C-A8FA-44E2-95AA-CE72A251E476}"/>
                  </a:ext>
                </a:extLst>
              </p:cNvPr>
              <p:cNvSpPr txBox="1"/>
              <p:nvPr/>
            </p:nvSpPr>
            <p:spPr>
              <a:xfrm>
                <a:off x="7924195" y="1280994"/>
                <a:ext cx="252986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300" b="1" dirty="0"/>
                  <a:t>사용자가 추가한 여행메뉴 예시</a:t>
                </a: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C7408E3-8654-4DFD-AB69-CDC085F7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3580" y="1583684"/>
              <a:ext cx="2171089" cy="1219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DF2346D-124F-4E92-AAB5-A97469362323}"/>
              </a:ext>
            </a:extLst>
          </p:cNvPr>
          <p:cNvGrpSpPr/>
          <p:nvPr/>
        </p:nvGrpSpPr>
        <p:grpSpPr>
          <a:xfrm>
            <a:off x="3788022" y="1250252"/>
            <a:ext cx="2853283" cy="2484066"/>
            <a:chOff x="6903292" y="2031900"/>
            <a:chExt cx="2853283" cy="2484066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A920127-2C6C-4364-A124-9917B44D94A1}"/>
                </a:ext>
              </a:extLst>
            </p:cNvPr>
            <p:cNvSpPr/>
            <p:nvPr/>
          </p:nvSpPr>
          <p:spPr>
            <a:xfrm>
              <a:off x="6903292" y="2031900"/>
              <a:ext cx="2853283" cy="2484066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EFD861B-1A00-4C29-8960-BA35E7311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5512" y="2406138"/>
              <a:ext cx="2561983" cy="7443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1CF33A0-4DE7-421F-A532-1B99E0686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92"/>
            <a:stretch/>
          </p:blipFill>
          <p:spPr>
            <a:xfrm>
              <a:off x="7035511" y="3611037"/>
              <a:ext cx="2561983" cy="7443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0C3F58F-D8B2-4181-AE99-41588D454FBE}"/>
                </a:ext>
              </a:extLst>
            </p:cNvPr>
            <p:cNvSpPr txBox="1"/>
            <p:nvPr/>
          </p:nvSpPr>
          <p:spPr>
            <a:xfrm>
              <a:off x="7162179" y="2113462"/>
              <a:ext cx="23086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err="1"/>
                <a:t>트립메이트</a:t>
              </a:r>
              <a:r>
                <a:rPr lang="ko-KR" altLang="en-US" sz="1100" b="1" dirty="0"/>
                <a:t> 신청에 성공했을 경우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5C7D0E-6A1F-4EA9-8B30-19F252B9BE7D}"/>
                </a:ext>
              </a:extLst>
            </p:cNvPr>
            <p:cNvSpPr txBox="1"/>
            <p:nvPr/>
          </p:nvSpPr>
          <p:spPr>
            <a:xfrm>
              <a:off x="6996268" y="3334372"/>
              <a:ext cx="26404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err="1"/>
                <a:t>트립메이트</a:t>
              </a:r>
              <a:r>
                <a:rPr lang="ko-KR" altLang="en-US" sz="1100" b="1" dirty="0"/>
                <a:t> 신청을 중복으로 했을 경우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7ED56EF-ED51-48E1-BA8C-887B487809A2}"/>
              </a:ext>
            </a:extLst>
          </p:cNvPr>
          <p:cNvGrpSpPr/>
          <p:nvPr/>
        </p:nvGrpSpPr>
        <p:grpSpPr>
          <a:xfrm>
            <a:off x="2366917" y="3665145"/>
            <a:ext cx="4536502" cy="1378285"/>
            <a:chOff x="467544" y="2993665"/>
            <a:chExt cx="4536502" cy="1378285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7B9AE1D7-828B-4A35-A7C2-2357096A1C21}"/>
                </a:ext>
              </a:extLst>
            </p:cNvPr>
            <p:cNvSpPr/>
            <p:nvPr/>
          </p:nvSpPr>
          <p:spPr>
            <a:xfrm>
              <a:off x="467544" y="2993665"/>
              <a:ext cx="4536502" cy="1378285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D880331-FEC3-4941-A7BA-F26DC87C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552" y="3075806"/>
              <a:ext cx="4356910" cy="96075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E9F485-171C-4755-B355-F1AB90813861}"/>
                </a:ext>
              </a:extLst>
            </p:cNvPr>
            <p:cNvSpPr txBox="1"/>
            <p:nvPr/>
          </p:nvSpPr>
          <p:spPr>
            <a:xfrm>
              <a:off x="645179" y="4036561"/>
              <a:ext cx="428354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300" b="1" dirty="0"/>
                <a:t>관리자 계정으로 로그인 했을 때만 보이는 </a:t>
              </a:r>
              <a:r>
                <a:rPr lang="en-US" altLang="ko-KR" sz="1300" b="1" dirty="0">
                  <a:solidFill>
                    <a:srgbClr val="C00000"/>
                  </a:solidFill>
                </a:rPr>
                <a:t>WRITE</a:t>
              </a:r>
              <a:r>
                <a:rPr lang="en-US" altLang="ko-KR" sz="1300" b="1" dirty="0"/>
                <a:t> </a:t>
              </a:r>
              <a:r>
                <a:rPr lang="ko-KR" altLang="en-US" sz="1300" b="1" dirty="0"/>
                <a:t>버튼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D30D78A-8039-44B6-962D-FFBDF6C1B1C2}"/>
              </a:ext>
            </a:extLst>
          </p:cNvPr>
          <p:cNvGrpSpPr/>
          <p:nvPr/>
        </p:nvGrpSpPr>
        <p:grpSpPr>
          <a:xfrm>
            <a:off x="5878730" y="2016296"/>
            <a:ext cx="4536497" cy="1522995"/>
            <a:chOff x="3083839" y="3507854"/>
            <a:chExt cx="4536497" cy="15229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98BE4D7-BE70-4178-B1E8-58A5554C0C17}"/>
                </a:ext>
              </a:extLst>
            </p:cNvPr>
            <p:cNvSpPr/>
            <p:nvPr/>
          </p:nvSpPr>
          <p:spPr>
            <a:xfrm>
              <a:off x="3083839" y="3507854"/>
              <a:ext cx="4536497" cy="1522995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AAA5AF3-FD6B-45F8-A153-955C13625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15207" y="3791354"/>
              <a:ext cx="2085013" cy="1164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9EE0EAE6-E158-49CA-A9C8-596BDFA4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12228" y="3793998"/>
              <a:ext cx="2091109" cy="11644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256C578-1499-4E11-AF69-67F7961B3F3A}"/>
                </a:ext>
              </a:extLst>
            </p:cNvPr>
            <p:cNvSpPr txBox="1"/>
            <p:nvPr/>
          </p:nvSpPr>
          <p:spPr>
            <a:xfrm>
              <a:off x="4414585" y="3517648"/>
              <a:ext cx="186301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300" b="1" dirty="0"/>
                <a:t>사용자 메뉴 추가 예시</a:t>
              </a:r>
            </a:p>
          </p:txBody>
        </p:sp>
        <p:sp>
          <p:nvSpPr>
            <p:cNvPr id="80" name="화살표: 오른쪽 79">
              <a:extLst>
                <a:ext uri="{FF2B5EF4-FFF2-40B4-BE49-F238E27FC236}">
                  <a16:creationId xmlns:a16="http://schemas.microsoft.com/office/drawing/2014/main" id="{085592BA-E88F-496C-9128-4A3A79C2F1BF}"/>
                </a:ext>
              </a:extLst>
            </p:cNvPr>
            <p:cNvSpPr/>
            <p:nvPr/>
          </p:nvSpPr>
          <p:spPr>
            <a:xfrm>
              <a:off x="5204325" y="3969542"/>
              <a:ext cx="295524" cy="647632"/>
            </a:xfrm>
            <a:prstGeom prst="rightArrow">
              <a:avLst/>
            </a:prstGeom>
            <a:solidFill>
              <a:srgbClr val="BE4B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39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28C8FC-69FC-44CA-892E-32A65537381D}"/>
              </a:ext>
            </a:extLst>
          </p:cNvPr>
          <p:cNvSpPr/>
          <p:nvPr/>
        </p:nvSpPr>
        <p:spPr>
          <a:xfrm>
            <a:off x="328037" y="3033091"/>
            <a:ext cx="2088232" cy="116624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E5F87B-D708-4AAE-ACB3-ABC0ABE5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73" y="352296"/>
            <a:ext cx="1784084" cy="963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0C97D-E1DB-4896-AD34-5F0AC09A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62" t="58401" r="41339" b="20599"/>
          <a:stretch/>
        </p:blipFill>
        <p:spPr>
          <a:xfrm>
            <a:off x="467544" y="3076152"/>
            <a:ext cx="1728192" cy="108012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7CEBEE-D973-4A64-8BC6-24A12713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5" y="3105544"/>
            <a:ext cx="965399" cy="510793"/>
          </a:xfrm>
          <a:prstGeom prst="rect">
            <a:avLst/>
          </a:prstGeom>
          <a:ln>
            <a:noFill/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C1D50D-B12B-439A-88EB-3047A6F33045}"/>
              </a:ext>
            </a:extLst>
          </p:cNvPr>
          <p:cNvGrpSpPr/>
          <p:nvPr/>
        </p:nvGrpSpPr>
        <p:grpSpPr>
          <a:xfrm>
            <a:off x="617477" y="838447"/>
            <a:ext cx="3560973" cy="1304525"/>
            <a:chOff x="456351" y="475116"/>
            <a:chExt cx="3560973" cy="130452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82921F9-0339-4E97-BA34-A3CCF41591C4}"/>
                </a:ext>
              </a:extLst>
            </p:cNvPr>
            <p:cNvSpPr/>
            <p:nvPr/>
          </p:nvSpPr>
          <p:spPr>
            <a:xfrm>
              <a:off x="456351" y="475116"/>
              <a:ext cx="3560973" cy="1304525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7D39B14-608E-44F4-ADF5-AF9B4DE9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580835"/>
              <a:ext cx="1622492" cy="110150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5F0EF4D-E09A-43D3-A0B1-B475E2883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42094" y="580835"/>
              <a:ext cx="1622492" cy="110150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B35458-A043-450A-97F5-7A2ACD1D4877}"/>
              </a:ext>
            </a:extLst>
          </p:cNvPr>
          <p:cNvGrpSpPr/>
          <p:nvPr/>
        </p:nvGrpSpPr>
        <p:grpSpPr>
          <a:xfrm>
            <a:off x="4932040" y="580835"/>
            <a:ext cx="4104456" cy="2062924"/>
            <a:chOff x="4932040" y="580835"/>
            <a:chExt cx="4104456" cy="206292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168791-15CE-44CE-82FC-B7080A26F930}"/>
                </a:ext>
              </a:extLst>
            </p:cNvPr>
            <p:cNvSpPr/>
            <p:nvPr/>
          </p:nvSpPr>
          <p:spPr>
            <a:xfrm>
              <a:off x="4932040" y="580835"/>
              <a:ext cx="4104456" cy="2062924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C442E14-7E3E-4D6C-9011-8A1975FA8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76" t="7810" r="2955" b="2371"/>
            <a:stretch/>
          </p:blipFill>
          <p:spPr>
            <a:xfrm>
              <a:off x="5076056" y="910852"/>
              <a:ext cx="3816425" cy="1656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649C50-AFC0-4099-9A87-A370FC634A93}"/>
                </a:ext>
              </a:extLst>
            </p:cNvPr>
            <p:cNvSpPr txBox="1"/>
            <p:nvPr/>
          </p:nvSpPr>
          <p:spPr>
            <a:xfrm>
              <a:off x="5402745" y="608749"/>
              <a:ext cx="316304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/>
                <a:t>받은</a:t>
              </a:r>
              <a:r>
                <a:rPr lang="en-US" altLang="ko-KR" sz="1300" b="1" dirty="0"/>
                <a:t>/</a:t>
              </a:r>
              <a:r>
                <a:rPr lang="ko-KR" altLang="en-US" sz="1300" b="1" dirty="0"/>
                <a:t>보낸 </a:t>
              </a:r>
              <a:r>
                <a:rPr lang="ko-KR" altLang="en-US" sz="1300" b="1" dirty="0" err="1"/>
                <a:t>트립메이트</a:t>
              </a:r>
              <a:r>
                <a:rPr lang="ko-KR" altLang="en-US" sz="1300" b="1" dirty="0"/>
                <a:t> 신청이 없을 경우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327B8C2-AEDB-4AA7-BC80-9811836462ED}"/>
              </a:ext>
            </a:extLst>
          </p:cNvPr>
          <p:cNvGrpSpPr/>
          <p:nvPr/>
        </p:nvGrpSpPr>
        <p:grpSpPr>
          <a:xfrm>
            <a:off x="2483768" y="3033091"/>
            <a:ext cx="2088232" cy="1166243"/>
            <a:chOff x="2483768" y="3033091"/>
            <a:chExt cx="2088232" cy="116624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CB7C083-D08C-41C7-89BE-BC2D6245EE47}"/>
                </a:ext>
              </a:extLst>
            </p:cNvPr>
            <p:cNvSpPr/>
            <p:nvPr/>
          </p:nvSpPr>
          <p:spPr>
            <a:xfrm>
              <a:off x="2483768" y="3033091"/>
              <a:ext cx="2088232" cy="116624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64D4B6B3-F691-4E44-80FD-32C897B6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6488" y="3105544"/>
              <a:ext cx="1821905" cy="10507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C9CDA5-33DC-4C26-94F5-208E84A5B0C2}"/>
              </a:ext>
            </a:extLst>
          </p:cNvPr>
          <p:cNvGrpSpPr/>
          <p:nvPr/>
        </p:nvGrpSpPr>
        <p:grpSpPr>
          <a:xfrm>
            <a:off x="5076056" y="3616337"/>
            <a:ext cx="3459501" cy="2622200"/>
            <a:chOff x="5076056" y="3616337"/>
            <a:chExt cx="3459501" cy="26222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0A27ABD-BDB4-4C83-B62F-F15DCE31149A}"/>
                </a:ext>
              </a:extLst>
            </p:cNvPr>
            <p:cNvSpPr/>
            <p:nvPr/>
          </p:nvSpPr>
          <p:spPr>
            <a:xfrm>
              <a:off x="5076056" y="3616337"/>
              <a:ext cx="3459501" cy="2622200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5577043-3690-4D73-8635-10B413048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434"/>
            <a:stretch/>
          </p:blipFill>
          <p:spPr>
            <a:xfrm>
              <a:off x="5224126" y="4070194"/>
              <a:ext cx="3163359" cy="20629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EB756C-5B70-4E16-A4D3-EC4E0D433A74}"/>
                </a:ext>
              </a:extLst>
            </p:cNvPr>
            <p:cNvSpPr txBox="1"/>
            <p:nvPr/>
          </p:nvSpPr>
          <p:spPr>
            <a:xfrm>
              <a:off x="5809201" y="3672387"/>
              <a:ext cx="208903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/>
                <a:t>활동 장소가 하나 뿐일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31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635646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Thank you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7240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8E1D30-D808-4723-BEDB-C342B59F5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" t="12202" r="4930" b="1361"/>
          <a:stretch/>
        </p:blipFill>
        <p:spPr>
          <a:xfrm>
            <a:off x="-756592" y="-1244674"/>
            <a:ext cx="8964488" cy="61206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77C2A8-8019-4E87-8B8D-5DC9FBD6AEAA}"/>
              </a:ext>
            </a:extLst>
          </p:cNvPr>
          <p:cNvSpPr/>
          <p:nvPr/>
        </p:nvSpPr>
        <p:spPr>
          <a:xfrm>
            <a:off x="-756592" y="2787774"/>
            <a:ext cx="2088232" cy="5012914"/>
          </a:xfrm>
          <a:prstGeom prst="rect">
            <a:avLst/>
          </a:prstGeom>
          <a:solidFill>
            <a:srgbClr val="F5F6F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2B493B-65D2-4252-909F-4457C0B93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524705"/>
            <a:ext cx="6876256" cy="3275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B2EEB4-2BE4-4E29-8ACC-C81ABDF9C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96" y="-756084"/>
            <a:ext cx="5094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8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DE545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10882</TotalTime>
  <Words>103</Words>
  <Application>Microsoft Office PowerPoint</Application>
  <PresentationFormat>화면 슬라이드 쇼(16:9)</PresentationFormat>
  <Paragraphs>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My Trip Diary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최홍락</cp:lastModifiedBy>
  <cp:revision>361</cp:revision>
  <dcterms:created xsi:type="dcterms:W3CDTF">2021-07-05T04:55:44Z</dcterms:created>
  <dcterms:modified xsi:type="dcterms:W3CDTF">2022-04-17T17:00:25Z</dcterms:modified>
</cp:coreProperties>
</file>